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C3FB4-AA65-5141-A3BC-E2B20E17D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FD030-05A9-454E-BB61-5BAEF6F7A3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306BE-86E7-244A-9720-2C3004FC4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2BA9C-01B6-1F45-847E-75FFED8F1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1D06B-FBDE-CD43-84F3-064BF65E9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974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8C3B9-ACC3-8149-AED9-705EC4DDE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8CD401-3897-624A-B746-053D058A01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BE771-F013-3E49-8F0B-17DB11085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E9A77-A88F-8841-A020-B3A240278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1ADD2-DA78-CB44-A702-A792DE816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22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776141-3DC2-6D44-AB50-729C1830B0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D060CC-0552-4D4A-930E-59BEF67B8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3702F-1DEB-3D40-97D9-27C94060B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B085D-6B5A-6B48-80C6-5173863E7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63FC2-F9F8-2A45-B3DA-9EF8D7111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810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1DBD7-9876-9445-B1F9-6CD223FF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EF511-EF18-8740-A41F-265395BFE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A6597-C790-0B4A-93BD-90C5674F4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2EFF5-3A8E-BB41-A9B7-861B1DC3C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77061-4B68-F346-92F0-D6410BF60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82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C93F3-7659-5E47-96B2-0E030ED7B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3D8FB-F099-CB41-A378-A46633235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96055-FB59-4D47-8A25-13E7F5414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23244-9515-9D4B-B7A6-7F4C13ABE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78D63-37B9-D641-BED1-F3DE38755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12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5EC16-E7AC-C944-83F0-AE0B65DCF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091C5-EC92-8C41-8E85-C60C50C54F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CAEC7D-0A12-ED41-95FD-6A227629B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92FDA-E86E-8E40-8C1A-313EF5230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C0775-DAC1-104F-B5C7-EF25960F7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63C9C-8107-DC41-8E12-E81E6244C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896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92D98-C84B-E742-BF92-F7020E9C0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F6B488-3B37-C54D-BF8B-E4D814D8D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D4AB33-4C63-A846-BAD6-5C8870550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CE6B96-0171-2144-9D50-AD4172AB48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846648-7DAD-FA4A-BB0A-3A4E9606D7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CCF688-790F-8F4F-8595-6E8A330A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ECBF32-1872-AC4B-9A16-95F630F92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13F342-9A44-7B42-85F1-BE7299A24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25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BF56D-CB7E-764F-BC1B-032929023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CC58E-9E66-1448-893D-BA8731D82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6E697-79B4-1E46-9A34-6B5CB8F41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609244-070C-6143-8E72-0DB2C807A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87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D2F080-C0F2-F34E-84D7-5C72C840B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2C65E6-8CFE-1840-A84A-903247F9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E93DF-FB1B-8048-9670-54AFDAE77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68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F969A-813F-144C-9F44-802226508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78712-4D2F-4145-94C4-804FB3252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AC61B-CE6C-4E4F-A049-20C8D728B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736977-BF2A-9D4E-8E86-402B8A8ED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0F2B88-DDDC-3A48-92F7-772C7B848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3E0C40-B8FF-E241-8C93-E4E594237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831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283D-51CB-DE4E-B3E4-ADC9DC645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86DEDB-952A-3346-911E-F07ACFD83F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74162E-8839-AE4C-8E63-F5B2E3648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7A3A2-BB57-934A-9514-75ED71CF4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FC3933-23B8-1146-A8C8-0C7D94931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DCA0B-42A6-EC43-9810-34CCF4380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831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91016F-41E1-494A-9176-39A6B00E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3850B1-C83E-C344-8492-ABCB1C91D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8FFE5-315E-FA41-BB17-F892326C5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55964-B11B-4742-B54B-AFB6B3701259}" type="datetimeFigureOut">
              <a:rPr lang="en-US" smtClean="0"/>
              <a:t>4/18/19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C8C47-C9E5-CF45-A3A4-1F67C96371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322B82-1067-524A-BB57-2AE95F6DBE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5146E-F0EF-2B4C-AAE4-748EADB16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738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" TargetMode="External"/><Relationship Id="rId2" Type="http://schemas.openxmlformats.org/officeDocument/2006/relationships/hyperlink" Target="https://archive.ics.uci.edu/ml/index.php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loud.google.com/bigquery/" TargetMode="External"/><Relationship Id="rId4" Type="http://schemas.openxmlformats.org/officeDocument/2006/relationships/hyperlink" Target="https://registry.opendata.aws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D5E8C-6E9A-A74D-9A07-7EF516F603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AWSML Data streaming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F1461F-E9FF-AE46-89D7-67CA3931CC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ML</a:t>
            </a:r>
          </a:p>
        </p:txBody>
      </p:sp>
    </p:spTree>
    <p:extLst>
      <p:ext uri="{BB962C8B-B14F-4D97-AF65-F5344CB8AC3E}">
        <p14:creationId xmlns:p14="http://schemas.microsoft.com/office/powerpoint/2010/main" val="515454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E6D0C-2047-F04E-BB24-0B6DC0D49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C7F476-B6FD-8945-8450-50585E92F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Cloudcam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425218-6DD3-2643-BE7C-3749978C1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826" y="2280459"/>
            <a:ext cx="9597081" cy="389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76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C90E0-DC4F-EF4A-B2A4-C301EBD78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Kinesis Data Analytics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381885-657D-8842-B6E9-57F6E7976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5450" y="1825625"/>
            <a:ext cx="82010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67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00B76-E178-1B42-BC07-14C3D0105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87BE1-7912-3B49-97B2-D0E22FF8A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we want to run SQL queries on streaming data</a:t>
            </a:r>
          </a:p>
          <a:p>
            <a:r>
              <a:rPr lang="en-US" dirty="0"/>
              <a:t>We want to output analytic data in S3</a:t>
            </a:r>
          </a:p>
          <a:p>
            <a:r>
              <a:rPr lang="en-US" dirty="0"/>
              <a:t>We want to create metrics</a:t>
            </a:r>
          </a:p>
          <a:p>
            <a:r>
              <a:rPr lang="en-US" dirty="0"/>
              <a:t>Real time analytic alerts from streaming data</a:t>
            </a:r>
          </a:p>
          <a:p>
            <a:r>
              <a:rPr lang="en-US" dirty="0"/>
              <a:t>Stream ETL jobs – clean, enrich, transform raw data and then land in data warehouse or data lake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79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F61FC-2923-AF43-BA2E-87856DA6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87115E-3B71-FF47-A448-AC054052DE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254" y="365125"/>
            <a:ext cx="10524130" cy="541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128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80A0A-6F99-A24D-B75E-11709FAEB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CD451-4298-C94A-8DDE-A88213CEB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https://archive.ics.uci.edu/ml/index.php</a:t>
            </a:r>
            <a:endParaRPr lang="en-US" dirty="0"/>
          </a:p>
          <a:p>
            <a:r>
              <a:rPr lang="en-US" dirty="0">
                <a:hlinkClick r:id="rId3"/>
              </a:rPr>
              <a:t>https://www.kaggle.com/</a:t>
            </a:r>
            <a:endParaRPr lang="en-US" dirty="0"/>
          </a:p>
          <a:p>
            <a:r>
              <a:rPr lang="en-US" dirty="0">
                <a:hlinkClick r:id="rId4"/>
              </a:rPr>
              <a:t>https://registry.opendata.aws/</a:t>
            </a:r>
            <a:endParaRPr lang="en-US" dirty="0"/>
          </a:p>
          <a:p>
            <a:r>
              <a:rPr lang="en-US" dirty="0">
                <a:hlinkClick r:id="rId5"/>
              </a:rPr>
              <a:t>https://cloud.google.com/bigquery/</a:t>
            </a:r>
            <a:endParaRPr lang="en-US" dirty="0"/>
          </a:p>
          <a:p>
            <a:endParaRPr lang="en-US" dirty="0"/>
          </a:p>
          <a:p>
            <a:r>
              <a:rPr lang="en-US" dirty="0"/>
              <a:t>Load to AWS – s3</a:t>
            </a:r>
          </a:p>
        </p:txBody>
      </p:sp>
    </p:spTree>
    <p:extLst>
      <p:ext uri="{BB962C8B-B14F-4D97-AF65-F5344CB8AC3E}">
        <p14:creationId xmlns:p14="http://schemas.microsoft.com/office/powerpoint/2010/main" val="2616825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6B38E-0AF7-E442-A7C9-C90D01F2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C7581-6D61-1E4B-8875-4028235D1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Sensors in transportation vehicles</a:t>
            </a:r>
          </a:p>
          <a:p>
            <a:r>
              <a:rPr lang="en-US" dirty="0"/>
              <a:t>Stock market portfolio adjuster</a:t>
            </a:r>
          </a:p>
          <a:p>
            <a:r>
              <a:rPr lang="en-US" dirty="0"/>
              <a:t>Real estate website – real time property recommendation</a:t>
            </a:r>
          </a:p>
          <a:p>
            <a:r>
              <a:rPr lang="en-US" dirty="0"/>
              <a:t>Click stream – likes / dislikes feedback stream</a:t>
            </a:r>
          </a:p>
          <a:p>
            <a:r>
              <a:rPr lang="en-US" dirty="0"/>
              <a:t>Online gaming – feedback gaming data stream to platform</a:t>
            </a:r>
          </a:p>
        </p:txBody>
      </p:sp>
    </p:spTree>
    <p:extLst>
      <p:ext uri="{BB962C8B-B14F-4D97-AF65-F5344CB8AC3E}">
        <p14:creationId xmlns:p14="http://schemas.microsoft.com/office/powerpoint/2010/main" val="181841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3D4A4-F5A3-B749-981F-9DA63FAC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Kinesis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E4E89F-7CE2-EB49-A7D6-A87BFAF642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66306"/>
            <a:ext cx="10515600" cy="266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271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D157D-3080-6442-AD55-D32E31CFF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Kinesis Data streams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5E477C-9873-7D4A-A94F-46D48C430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Shards (1 -500) – containers that hold data to move for processing</a:t>
            </a:r>
          </a:p>
          <a:p>
            <a:r>
              <a:rPr lang="en-US" dirty="0"/>
              <a:t>Data consumers – process data, sends to data store in AWS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E6CDDD-D79C-A648-B8FF-2A07B6610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535" y="2885005"/>
            <a:ext cx="7323438" cy="360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10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4ABCF-1BCF-8243-AEA0-91545BB46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B3062C-EA0C-EE47-A8FB-1AD180742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Partition key is unique for each shard</a:t>
            </a:r>
          </a:p>
          <a:p>
            <a:r>
              <a:rPr lang="en-US" dirty="0"/>
              <a:t>Sequence is created within shard (ordered)</a:t>
            </a:r>
          </a:p>
          <a:p>
            <a:r>
              <a:rPr lang="en-US" dirty="0"/>
              <a:t>Data is contained within each sequence</a:t>
            </a:r>
          </a:p>
          <a:p>
            <a:r>
              <a:rPr lang="en-US" dirty="0"/>
              <a:t>Can be ingested at 1000/records/sec</a:t>
            </a:r>
          </a:p>
          <a:p>
            <a:r>
              <a:rPr lang="en-US" dirty="0"/>
              <a:t>Default limit – 500 shards – can be requested for increase</a:t>
            </a:r>
          </a:p>
          <a:p>
            <a:r>
              <a:rPr lang="en-US" dirty="0"/>
              <a:t>Data record </a:t>
            </a:r>
          </a:p>
          <a:p>
            <a:pPr lvl="1"/>
            <a:r>
              <a:rPr lang="en-US" dirty="0"/>
              <a:t>Partition key</a:t>
            </a:r>
          </a:p>
          <a:p>
            <a:pPr lvl="1"/>
            <a:r>
              <a:rPr lang="en-US" dirty="0"/>
              <a:t>Sequence number</a:t>
            </a:r>
          </a:p>
          <a:p>
            <a:pPr lvl="1"/>
            <a:r>
              <a:rPr lang="en-US" dirty="0"/>
              <a:t>Data blob (up to 1MB)</a:t>
            </a:r>
          </a:p>
          <a:p>
            <a:r>
              <a:rPr lang="en-US" dirty="0"/>
              <a:t>Data stored for 24 hours – 7 days</a:t>
            </a:r>
          </a:p>
        </p:txBody>
      </p:sp>
    </p:spTree>
    <p:extLst>
      <p:ext uri="{BB962C8B-B14F-4D97-AF65-F5344CB8AC3E}">
        <p14:creationId xmlns:p14="http://schemas.microsoft.com/office/powerpoint/2010/main" val="662845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3FAF0-37F7-C543-8304-6A0DE4549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6509C-0465-A14D-B2F1-DE44C0795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KProcuderLibrary </a:t>
            </a:r>
            <a:r>
              <a:rPr lang="en-US" dirty="0"/>
              <a:t>– to write to Kinesis streams</a:t>
            </a:r>
          </a:p>
          <a:p>
            <a:r>
              <a:rPr lang="en-US" dirty="0"/>
              <a:t>KCL – to consume process data from streams</a:t>
            </a:r>
          </a:p>
          <a:p>
            <a:r>
              <a:rPr lang="en-US" dirty="0"/>
              <a:t>Kinesis APIs – low level operations to send data to Kinesis streams</a:t>
            </a:r>
          </a:p>
        </p:txBody>
      </p:sp>
    </p:spTree>
    <p:extLst>
      <p:ext uri="{BB962C8B-B14F-4D97-AF65-F5344CB8AC3E}">
        <p14:creationId xmlns:p14="http://schemas.microsoft.com/office/powerpoint/2010/main" val="3222742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95E72-CD67-FD42-9CF0-9ACACFE74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Kinesis Firehose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AF5C6-9056-A841-AF89-8C0255B68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No need of shards; there is no data retention</a:t>
            </a:r>
          </a:p>
          <a:p>
            <a:r>
              <a:rPr lang="en-US" dirty="0"/>
              <a:t>Can go straight to processing via lambda which again is optional</a:t>
            </a:r>
          </a:p>
          <a:p>
            <a:r>
              <a:rPr lang="en-US" dirty="0"/>
              <a:t>It can go straight to storage if needed</a:t>
            </a:r>
          </a:p>
          <a:p>
            <a:r>
              <a:rPr lang="en-US" dirty="0"/>
              <a:t>For DynamoDB you will need it to go through Lambda</a:t>
            </a:r>
          </a:p>
          <a:p>
            <a:r>
              <a:rPr lang="en-US" dirty="0"/>
              <a:t>When to use?</a:t>
            </a:r>
          </a:p>
          <a:p>
            <a:pPr lvl="1"/>
            <a:r>
              <a:rPr lang="en-US" dirty="0"/>
              <a:t>No need to data retention</a:t>
            </a:r>
          </a:p>
          <a:p>
            <a:pPr lvl="1"/>
            <a:r>
              <a:rPr lang="en-US" dirty="0"/>
              <a:t>Processing is not needed</a:t>
            </a:r>
          </a:p>
          <a:p>
            <a:pPr lvl="1"/>
            <a:r>
              <a:rPr lang="en-US" dirty="0"/>
              <a:t>Needs to go straight to S3</a:t>
            </a:r>
          </a:p>
          <a:p>
            <a:r>
              <a:rPr lang="en-US" dirty="0"/>
              <a:t>Use cases:</a:t>
            </a:r>
          </a:p>
          <a:p>
            <a:pPr lvl="1"/>
            <a:r>
              <a:rPr lang="en-US" dirty="0"/>
              <a:t>Capture data from IoT and store it in a </a:t>
            </a:r>
            <a:r>
              <a:rPr lang="en-US" dirty="0" err="1"/>
              <a:t>Datalake</a:t>
            </a:r>
            <a:endParaRPr lang="en-US" dirty="0"/>
          </a:p>
          <a:p>
            <a:pPr lvl="1"/>
            <a:r>
              <a:rPr lang="en-US" dirty="0"/>
              <a:t>Run ETL jobs before data is stored in </a:t>
            </a:r>
            <a:r>
              <a:rPr lang="en-US" dirty="0" err="1"/>
              <a:t>datawarehouse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726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00A18-0AFB-E24F-8C77-67024B551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Kinesis Video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6B6EF-AA9D-F241-8F31-4FBC1B651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Stream live feeds to AWS</a:t>
            </a:r>
          </a:p>
          <a:p>
            <a:r>
              <a:rPr lang="en-US" dirty="0"/>
              <a:t>Webcams, Security cams, audio feeds, images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891A7D-EEC6-CA4A-B1A6-8A899F1A3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822" y="2727978"/>
            <a:ext cx="7261654" cy="376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111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368</Words>
  <Application>Microsoft Macintosh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AWSML Data streaming</vt:lpstr>
      <vt:lpstr>Data set resources</vt:lpstr>
      <vt:lpstr>Streaming data</vt:lpstr>
      <vt:lpstr>Kinesis</vt:lpstr>
      <vt:lpstr>Kinesis Data streams</vt:lpstr>
      <vt:lpstr>Shards</vt:lpstr>
      <vt:lpstr>Libraries</vt:lpstr>
      <vt:lpstr>Kinesis Firehose</vt:lpstr>
      <vt:lpstr>Kinesis Video Streams</vt:lpstr>
      <vt:lpstr>Use case</vt:lpstr>
      <vt:lpstr>Kinesis Data Analytics</vt:lpstr>
      <vt:lpstr>Use case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AWSML Data streaming</dc:title>
  <dc:creator>Sid Telang</dc:creator>
  <cp:lastModifiedBy>Sid Telang</cp:lastModifiedBy>
  <cp:revision>44</cp:revision>
  <dcterms:created xsi:type="dcterms:W3CDTF">2019-04-18T01:11:19Z</dcterms:created>
  <dcterms:modified xsi:type="dcterms:W3CDTF">2019-04-19T01:42:40Z</dcterms:modified>
</cp:coreProperties>
</file>

<file path=docProps/thumbnail.jpeg>
</file>